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1" autoAdjust="0"/>
    <p:restoredTop sz="9466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4E07A-93B4-4009-A99D-D608CD7B3223}" type="datetimeFigureOut">
              <a:rPr lang="en-GB" smtClean="0"/>
              <a:t>01/06/2020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480F5-0448-4FE0-887A-22D0BCF2E39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836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80F5-0448-4FE0-887A-22D0BCF2E39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401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6CC-386A-42B4-8186-DC09073CE20B}" type="datetimeFigureOut">
              <a:rPr lang="en-GB" smtClean="0"/>
              <a:t>01/06/2020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7942-35F0-4734-AF8C-A7A5BB4DFA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6816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6CC-386A-42B4-8186-DC09073CE20B}" type="datetimeFigureOut">
              <a:rPr lang="en-GB" smtClean="0"/>
              <a:t>01/06/2020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7942-35F0-4734-AF8C-A7A5BB4DFA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46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6CC-386A-42B4-8186-DC09073CE20B}" type="datetimeFigureOut">
              <a:rPr lang="en-GB" smtClean="0"/>
              <a:t>01/06/2020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7942-35F0-4734-AF8C-A7A5BB4DFA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87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6CC-386A-42B4-8186-DC09073CE20B}" type="datetimeFigureOut">
              <a:rPr lang="en-GB" smtClean="0"/>
              <a:t>01/06/2020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7942-35F0-4734-AF8C-A7A5BB4DFA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55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6CC-386A-42B4-8186-DC09073CE20B}" type="datetimeFigureOut">
              <a:rPr lang="en-GB" smtClean="0"/>
              <a:t>01/06/2020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7942-35F0-4734-AF8C-A7A5BB4DFA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859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6CC-386A-42B4-8186-DC09073CE20B}" type="datetimeFigureOut">
              <a:rPr lang="en-GB" smtClean="0"/>
              <a:t>01/06/2020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7942-35F0-4734-AF8C-A7A5BB4DFA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53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6CC-386A-42B4-8186-DC09073CE20B}" type="datetimeFigureOut">
              <a:rPr lang="en-GB" smtClean="0"/>
              <a:t>01/06/2020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7942-35F0-4734-AF8C-A7A5BB4DFA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12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6CC-386A-42B4-8186-DC09073CE20B}" type="datetimeFigureOut">
              <a:rPr lang="en-GB" smtClean="0"/>
              <a:t>01/06/2020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7942-35F0-4734-AF8C-A7A5BB4DFA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6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6CC-386A-42B4-8186-DC09073CE20B}" type="datetimeFigureOut">
              <a:rPr lang="en-GB" smtClean="0"/>
              <a:t>01/06/2020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7942-35F0-4734-AF8C-A7A5BB4DFA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183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6CC-386A-42B4-8186-DC09073CE20B}" type="datetimeFigureOut">
              <a:rPr lang="en-GB" smtClean="0"/>
              <a:t>01/06/2020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7942-35F0-4734-AF8C-A7A5BB4DFA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23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6CC-386A-42B4-8186-DC09073CE20B}" type="datetimeFigureOut">
              <a:rPr lang="en-GB" smtClean="0"/>
              <a:t>01/06/2020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7942-35F0-4734-AF8C-A7A5BB4DFA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51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986CC-386A-42B4-8186-DC09073CE20B}" type="datetimeFigureOut">
              <a:rPr lang="en-GB" smtClean="0"/>
              <a:t>01/06/2020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F7942-35F0-4734-AF8C-A7A5BB4DFA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17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Solar System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Aaron </a:t>
            </a:r>
            <a:r>
              <a:rPr lang="en-GB" dirty="0" err="1" smtClean="0"/>
              <a:t>Paudel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883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VENUS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Venus is the second planet in the solar system.</a:t>
            </a:r>
          </a:p>
          <a:p>
            <a:r>
              <a:rPr lang="en-GB" dirty="0" smtClean="0"/>
              <a:t>It is named after the roman goddess of love and beauty.</a:t>
            </a:r>
          </a:p>
          <a:p>
            <a:r>
              <a:rPr lang="en-GB" dirty="0" smtClean="0"/>
              <a:t>Distance from sun is 108.2 million km.</a:t>
            </a:r>
          </a:p>
          <a:p>
            <a:r>
              <a:rPr lang="en-GB" dirty="0" smtClean="0"/>
              <a:t>Surface area 460.2 million km.</a:t>
            </a:r>
          </a:p>
          <a:p>
            <a:r>
              <a:rPr lang="en-GB" dirty="0" smtClean="0"/>
              <a:t>Venus is the brightest planet.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629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GB" dirty="0" smtClean="0"/>
              <a:t>The Earth is the third planet from the sun.</a:t>
            </a:r>
          </a:p>
          <a:p>
            <a:pPr marL="457200" lvl="1" indent="0">
              <a:buNone/>
            </a:pPr>
            <a:r>
              <a:rPr lang="en-GB" dirty="0" smtClean="0"/>
              <a:t>The Earth is for humans.</a:t>
            </a:r>
          </a:p>
          <a:p>
            <a:pPr marL="457200" lvl="1" indent="0">
              <a:buNone/>
            </a:pPr>
            <a:r>
              <a:rPr lang="en-GB" dirty="0" smtClean="0"/>
              <a:t>The Earth is blue and green.</a:t>
            </a:r>
          </a:p>
          <a:p>
            <a:pPr marL="457200" lvl="1" indent="0">
              <a:buNone/>
            </a:pPr>
            <a:r>
              <a:rPr lang="en-GB" dirty="0" smtClean="0"/>
              <a:t>Distance from the sun:149.6 million km.</a:t>
            </a:r>
          </a:p>
          <a:p>
            <a:pPr marL="457200" lvl="1" indent="0">
              <a:buNone/>
            </a:pPr>
            <a:r>
              <a:rPr lang="en-GB" dirty="0" smtClean="0"/>
              <a:t>Poplutaion:7.59 billion.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0148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Mars has mountains and volcanoes.</a:t>
            </a:r>
          </a:p>
          <a:p>
            <a:r>
              <a:rPr lang="en-GB" dirty="0" smtClean="0"/>
              <a:t>Mars is the fifth planet.</a:t>
            </a:r>
          </a:p>
          <a:p>
            <a:r>
              <a:rPr lang="en-GB" dirty="0" smtClean="0"/>
              <a:t>The planet Mars is name of roman god of war.</a:t>
            </a:r>
          </a:p>
          <a:p>
            <a:r>
              <a:rPr lang="en-GB" dirty="0" smtClean="0"/>
              <a:t>Distance from sun:227.9 million km.</a:t>
            </a:r>
          </a:p>
          <a:p>
            <a:r>
              <a:rPr lang="en-GB" dirty="0" smtClean="0"/>
              <a:t>Length of the </a:t>
            </a:r>
            <a:r>
              <a:rPr lang="en-GB" dirty="0" err="1" smtClean="0"/>
              <a:t>day:ld</a:t>
            </a:r>
            <a:r>
              <a:rPr lang="en-GB" dirty="0" smtClean="0"/>
              <a:t> oh 37m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8989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JUPITER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Jupiter is the biggest planet.</a:t>
            </a:r>
          </a:p>
          <a:p>
            <a:r>
              <a:rPr lang="en-GB" dirty="0" smtClean="0"/>
              <a:t>Jupiter is the fifth planet.</a:t>
            </a:r>
          </a:p>
          <a:p>
            <a:r>
              <a:rPr lang="en-GB" dirty="0" smtClean="0"/>
              <a:t>Distance from the sun:778.5 million km.</a:t>
            </a:r>
          </a:p>
          <a:p>
            <a:r>
              <a:rPr lang="en-GB" dirty="0" smtClean="0"/>
              <a:t>Jupiter is a gas giant.</a:t>
            </a:r>
          </a:p>
          <a:p>
            <a:r>
              <a:rPr lang="en-GB" dirty="0" smtClean="0"/>
              <a:t>Orbital period 12 years.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613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SATRUN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Saturn has rings around it.</a:t>
            </a:r>
          </a:p>
          <a:p>
            <a:r>
              <a:rPr lang="en-GB" dirty="0" smtClean="0"/>
              <a:t>Saturn's ring is made up by ice and dust.</a:t>
            </a:r>
          </a:p>
          <a:p>
            <a:r>
              <a:rPr lang="en-GB" dirty="0" smtClean="0"/>
              <a:t>Saturn is the sixth planet.</a:t>
            </a:r>
          </a:p>
          <a:p>
            <a:r>
              <a:rPr lang="en-GB" dirty="0" smtClean="0"/>
              <a:t>Distance from the sun: 1.434 billion km.</a:t>
            </a:r>
          </a:p>
          <a:p>
            <a:r>
              <a:rPr lang="en-GB" dirty="0" smtClean="0"/>
              <a:t>Orbital period 29 years.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7126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576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URANUS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Uranus is the seventh planet.</a:t>
            </a:r>
          </a:p>
          <a:p>
            <a:r>
              <a:rPr lang="en-GB" dirty="0" smtClean="0"/>
              <a:t>Uranus is a blue planet.</a:t>
            </a:r>
          </a:p>
          <a:p>
            <a:r>
              <a:rPr lang="en-GB" dirty="0" smtClean="0"/>
              <a:t>Orbital years 84 years.</a:t>
            </a:r>
          </a:p>
          <a:p>
            <a:r>
              <a:rPr lang="en-GB" dirty="0" smtClean="0"/>
              <a:t>Distance from sun:2.871 million km.</a:t>
            </a:r>
          </a:p>
          <a:p>
            <a:r>
              <a:rPr lang="en-GB" dirty="0" smtClean="0"/>
              <a:t>Radius 25,362 km.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485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NEPTUNE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Neptune is the 8 planet.</a:t>
            </a:r>
          </a:p>
          <a:p>
            <a:r>
              <a:rPr lang="en-GB" dirty="0" smtClean="0"/>
              <a:t>Neptune is the farthest planet from the sun.</a:t>
            </a:r>
          </a:p>
          <a:p>
            <a:r>
              <a:rPr lang="en-GB" dirty="0" smtClean="0"/>
              <a:t>Mean radius.24622+19km.</a:t>
            </a:r>
          </a:p>
          <a:p>
            <a:r>
              <a:rPr lang="en-GB" dirty="0" smtClean="0"/>
              <a:t>Mean density:1.63089 km.</a:t>
            </a:r>
          </a:p>
          <a:p>
            <a:r>
              <a:rPr lang="en-GB" dirty="0" smtClean="0"/>
              <a:t>Mean normally:256.228.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871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quiz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Is the Earth fourth planet or third?</a:t>
            </a:r>
          </a:p>
          <a:p>
            <a:r>
              <a:rPr lang="en-GB" dirty="0" smtClean="0"/>
              <a:t>What is the biggest planet?</a:t>
            </a:r>
          </a:p>
          <a:p>
            <a:r>
              <a:rPr lang="en-GB" dirty="0" smtClean="0"/>
              <a:t>Which planet has no oxygen?</a:t>
            </a:r>
          </a:p>
          <a:p>
            <a:r>
              <a:rPr lang="en-GB" dirty="0" smtClean="0"/>
              <a:t>What is the sun made of?</a:t>
            </a:r>
          </a:p>
          <a:p>
            <a:r>
              <a:rPr lang="en-GB" dirty="0" smtClean="0"/>
              <a:t>How many rings are there in Uranus?</a:t>
            </a:r>
          </a:p>
          <a:p>
            <a:r>
              <a:rPr lang="en-GB" dirty="0" smtClean="0"/>
              <a:t>Is the space infinity?</a:t>
            </a:r>
          </a:p>
          <a:p>
            <a:r>
              <a:rPr lang="en-GB" dirty="0" smtClean="0"/>
              <a:t>Does the sun rise from the east or west?</a:t>
            </a:r>
          </a:p>
          <a:p>
            <a:r>
              <a:rPr lang="en-GB" dirty="0" smtClean="0"/>
              <a:t>What is a black hole?</a:t>
            </a:r>
          </a:p>
          <a:p>
            <a:r>
              <a:rPr lang="en-GB" dirty="0" smtClean="0"/>
              <a:t>What is the milky way?</a:t>
            </a:r>
          </a:p>
          <a:p>
            <a:r>
              <a:rPr lang="en-GB" dirty="0" smtClean="0"/>
              <a:t>Is Pluto the ninth planet?</a:t>
            </a:r>
          </a:p>
          <a:p>
            <a:pPr marL="0" indent="0">
              <a:buNone/>
            </a:pPr>
            <a:r>
              <a:rPr lang="en-GB" dirty="0" smtClean="0"/>
              <a:t>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1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solar system is the graviton ally bound system of the sun.</a:t>
            </a:r>
          </a:p>
          <a:p>
            <a:r>
              <a:rPr lang="en-GB" dirty="0" smtClean="0"/>
              <a:t>There are 8 planets in our solar system.</a:t>
            </a:r>
          </a:p>
          <a:p>
            <a:r>
              <a:rPr lang="en-GB" dirty="0" smtClean="0"/>
              <a:t>The closet planet to the sun is Mercury.</a:t>
            </a:r>
          </a:p>
          <a:p>
            <a:r>
              <a:rPr lang="en-GB" dirty="0" smtClean="0"/>
              <a:t>The biggest planet is </a:t>
            </a:r>
            <a:r>
              <a:rPr lang="en-GB" dirty="0"/>
              <a:t>J</a:t>
            </a:r>
            <a:r>
              <a:rPr lang="en-GB" dirty="0" smtClean="0"/>
              <a:t>upiter.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440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Saturn's ring is made of ice and dust .</a:t>
            </a:r>
          </a:p>
          <a:p>
            <a:r>
              <a:rPr lang="en-GB" dirty="0" smtClean="0"/>
              <a:t>Pluto is a dwarf planet.</a:t>
            </a:r>
          </a:p>
          <a:p>
            <a:r>
              <a:rPr lang="en-GB" dirty="0" smtClean="0"/>
              <a:t>Jupiter,satrun and </a:t>
            </a:r>
            <a:r>
              <a:rPr lang="en-GB" dirty="0"/>
              <a:t>U</a:t>
            </a:r>
            <a:r>
              <a:rPr lang="en-GB" dirty="0" smtClean="0"/>
              <a:t>ranus are gas giants.</a:t>
            </a:r>
          </a:p>
          <a:p>
            <a:r>
              <a:rPr lang="en-GB" dirty="0" smtClean="0"/>
              <a:t>Mars and Venus are very hot.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1415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Earth has one moon.</a:t>
            </a:r>
          </a:p>
          <a:p>
            <a:r>
              <a:rPr lang="en-GB" dirty="0" smtClean="0"/>
              <a:t>All of the planets orbit the sun.</a:t>
            </a:r>
          </a:p>
          <a:p>
            <a:r>
              <a:rPr lang="en-GB" dirty="0" smtClean="0"/>
              <a:t>Earth is a planet for everybody.</a:t>
            </a:r>
          </a:p>
          <a:p>
            <a:r>
              <a:rPr lang="en-GB" dirty="0" smtClean="0"/>
              <a:t>We cannot survive without the sun.</a:t>
            </a:r>
          </a:p>
          <a:p>
            <a:r>
              <a:rPr lang="en-GB" dirty="0" smtClean="0"/>
              <a:t>The Earth has lots of water and land.</a:t>
            </a:r>
          </a:p>
          <a:p>
            <a:r>
              <a:rPr lang="en-GB" dirty="0" smtClean="0"/>
              <a:t>The Earth has one moon.</a:t>
            </a:r>
          </a:p>
          <a:p>
            <a:r>
              <a:rPr lang="en-GB" dirty="0" smtClean="0"/>
              <a:t>The Earth is 149.6 km from the sun.</a:t>
            </a:r>
          </a:p>
          <a:p>
            <a:r>
              <a:rPr lang="en-GB" dirty="0" smtClean="0"/>
              <a:t>Venus is the same size earth.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726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People from the Earth go to the moon.</a:t>
            </a:r>
          </a:p>
          <a:p>
            <a:r>
              <a:rPr lang="en-GB" dirty="0" smtClean="0"/>
              <a:t>People go to the moon to do some research.</a:t>
            </a:r>
          </a:p>
          <a:p>
            <a:r>
              <a:rPr lang="en-GB" dirty="0" smtClean="0"/>
              <a:t>There are seven continents in Earth.</a:t>
            </a:r>
          </a:p>
          <a:p>
            <a:r>
              <a:rPr lang="en-GB" dirty="0" smtClean="0"/>
              <a:t>There are nine planets in our solar system.</a:t>
            </a:r>
          </a:p>
          <a:p>
            <a:r>
              <a:rPr lang="en-GB" dirty="0" smtClean="0"/>
              <a:t>Each planets are different sizes.</a:t>
            </a:r>
          </a:p>
          <a:p>
            <a:r>
              <a:rPr lang="en-GB" dirty="0" smtClean="0"/>
              <a:t>Each planets have their own specialty.</a:t>
            </a:r>
          </a:p>
          <a:p>
            <a:r>
              <a:rPr lang="en-GB" dirty="0" smtClean="0"/>
              <a:t>The hottest planets are mars and Venus.</a:t>
            </a:r>
          </a:p>
          <a:p>
            <a:r>
              <a:rPr lang="en-GB" dirty="0" smtClean="0"/>
              <a:t>Venus has volcanoes and mountains.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295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Uranus has 11 rings around it.</a:t>
            </a:r>
          </a:p>
          <a:p>
            <a:r>
              <a:rPr lang="en-GB" dirty="0" smtClean="0"/>
              <a:t>Pluto use to be a planet.</a:t>
            </a:r>
          </a:p>
          <a:p>
            <a:r>
              <a:rPr lang="en-GB" dirty="0" smtClean="0"/>
              <a:t>But now </a:t>
            </a:r>
            <a:r>
              <a:rPr lang="en-GB" dirty="0"/>
              <a:t>P</a:t>
            </a:r>
            <a:r>
              <a:rPr lang="en-GB" dirty="0" smtClean="0"/>
              <a:t>luto is a dwarf planet.</a:t>
            </a:r>
          </a:p>
          <a:p>
            <a:r>
              <a:rPr lang="en-GB" dirty="0" smtClean="0"/>
              <a:t>All of planets orbit the sun.</a:t>
            </a:r>
          </a:p>
          <a:p>
            <a:r>
              <a:rPr lang="en-GB" dirty="0" smtClean="0"/>
              <a:t>Uranus is lying on its side.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505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sun is the hottest planet ever.</a:t>
            </a:r>
          </a:p>
          <a:p>
            <a:r>
              <a:rPr lang="en-GB" dirty="0" smtClean="0"/>
              <a:t>Nobody has gone to the sun.</a:t>
            </a:r>
          </a:p>
          <a:p>
            <a:r>
              <a:rPr lang="en-GB" dirty="0" smtClean="0"/>
              <a:t>The sun comes from the east.</a:t>
            </a:r>
          </a:p>
          <a:p>
            <a:r>
              <a:rPr lang="en-GB" dirty="0" smtClean="0"/>
              <a:t>We cannot survive without the sun.</a:t>
            </a:r>
          </a:p>
          <a:p>
            <a:r>
              <a:rPr lang="en-GB" dirty="0" smtClean="0"/>
              <a:t>The planets need the sun to grow.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041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moon sets from the west.</a:t>
            </a:r>
          </a:p>
          <a:p>
            <a:r>
              <a:rPr lang="en-GB" dirty="0" smtClean="0"/>
              <a:t>The moon replaces the sun in night.</a:t>
            </a:r>
          </a:p>
          <a:p>
            <a:r>
              <a:rPr lang="en-GB" dirty="0" smtClean="0"/>
              <a:t>There are lots of kinds of moons.</a:t>
            </a:r>
          </a:p>
          <a:p>
            <a:r>
              <a:rPr lang="en-GB" dirty="0" smtClean="0"/>
              <a:t>In the night it is very dark.</a:t>
            </a:r>
          </a:p>
          <a:p>
            <a:r>
              <a:rPr lang="en-GB" dirty="0" smtClean="0"/>
              <a:t>Distance to from the Earth is 384,400 km.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081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MERCURY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Mercury is the closet planet to the sun.</a:t>
            </a:r>
          </a:p>
          <a:p>
            <a:r>
              <a:rPr lang="en-GB" dirty="0" smtClean="0"/>
              <a:t>Mercury is a very small planet.</a:t>
            </a:r>
          </a:p>
          <a:p>
            <a:r>
              <a:rPr lang="en-GB" dirty="0" smtClean="0"/>
              <a:t>Mercury has two moons.</a:t>
            </a:r>
          </a:p>
          <a:p>
            <a:r>
              <a:rPr lang="en-GB" dirty="0" smtClean="0"/>
              <a:t>Mercury is a little bigger than the moon.</a:t>
            </a:r>
          </a:p>
          <a:p>
            <a:r>
              <a:rPr lang="en-GB" dirty="0" smtClean="0"/>
              <a:t>Mercury is made up with rocks and metal.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011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658</Words>
  <Application>Microsoft Office PowerPoint</Application>
  <PresentationFormat>On-screen Show (4:3)</PresentationFormat>
  <Paragraphs>119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Solar System</vt:lpstr>
      <vt:lpstr> Definition</vt:lpstr>
      <vt:lpstr>Definition</vt:lpstr>
      <vt:lpstr>PowerPoint Presentation</vt:lpstr>
      <vt:lpstr>Facts</vt:lpstr>
      <vt:lpstr>Facts</vt:lpstr>
      <vt:lpstr>SUN</vt:lpstr>
      <vt:lpstr>MOON</vt:lpstr>
      <vt:lpstr>MERCURY</vt:lpstr>
      <vt:lpstr>VENUS</vt:lpstr>
      <vt:lpstr>EARTH</vt:lpstr>
      <vt:lpstr>MARS</vt:lpstr>
      <vt:lpstr>JUPITER</vt:lpstr>
      <vt:lpstr>SATRUN</vt:lpstr>
      <vt:lpstr>PowerPoint Presentation</vt:lpstr>
      <vt:lpstr>URANUS</vt:lpstr>
      <vt:lpstr>NEPTUNE</vt:lpstr>
      <vt:lpstr>My quiz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System</dc:title>
  <dc:creator>pc</dc:creator>
  <cp:lastModifiedBy>Sue Anne Synnott</cp:lastModifiedBy>
  <cp:revision>24</cp:revision>
  <dcterms:created xsi:type="dcterms:W3CDTF">2020-05-18T10:09:21Z</dcterms:created>
  <dcterms:modified xsi:type="dcterms:W3CDTF">2020-06-01T21:10:37Z</dcterms:modified>
</cp:coreProperties>
</file>