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36FC"/>
    <a:srgbClr val="F6C2F6"/>
    <a:srgbClr val="FDF5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8F332-49D7-4C90-AB73-2C414C2C794B}" type="datetimeFigureOut">
              <a:rPr lang="en-US" smtClean="0"/>
              <a:t>14-May-20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DF8EE-9938-4656-8C84-8EEA7728973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8F332-49D7-4C90-AB73-2C414C2C794B}" type="datetimeFigureOut">
              <a:rPr lang="en-US" smtClean="0"/>
              <a:t>14-May-20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DF8EE-9938-4656-8C84-8EEA7728973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470025"/>
          </a:xfrm>
        </p:spPr>
        <p:txBody>
          <a:bodyPr>
            <a:normAutofit fontScale="90000"/>
          </a:bodyPr>
          <a:lstStyle/>
          <a:p>
            <a:r>
              <a:rPr lang="en-US" sz="9600" dirty="0" smtClean="0">
                <a:solidFill>
                  <a:schemeClr val="tx2"/>
                </a:solidFill>
                <a:latin typeface="Arial Black" pitchFamily="34" charset="0"/>
              </a:rPr>
              <a:t>EARTH</a:t>
            </a:r>
            <a:r>
              <a:rPr lang="en-US" dirty="0" smtClean="0"/>
              <a:t/>
            </a:r>
            <a:br>
              <a:rPr lang="en-US" dirty="0" smtClean="0"/>
            </a:br>
            <a:endParaRPr lang="en-US" dirty="0"/>
          </a:p>
        </p:txBody>
      </p:sp>
      <p:pic>
        <p:nvPicPr>
          <p:cNvPr id="4" name="Picture 3" descr="EARTH 100.jpg"/>
          <p:cNvPicPr>
            <a:picLocks noChangeAspect="1"/>
          </p:cNvPicPr>
          <p:nvPr/>
        </p:nvPicPr>
        <p:blipFill>
          <a:blip r:embed="rId2"/>
          <a:stretch>
            <a:fillRect/>
          </a:stretch>
        </p:blipFill>
        <p:spPr>
          <a:xfrm>
            <a:off x="1752600" y="2895600"/>
            <a:ext cx="5715000" cy="3276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EARTHS WATER SOURCE </a:t>
            </a:r>
            <a:endParaRPr lang="en-US" dirty="0"/>
          </a:p>
        </p:txBody>
      </p:sp>
      <p:sp>
        <p:nvSpPr>
          <p:cNvPr id="6" name="Content Placeholder 5"/>
          <p:cNvSpPr>
            <a:spLocks noGrp="1"/>
          </p:cNvSpPr>
          <p:nvPr>
            <p:ph idx="1"/>
          </p:nvPr>
        </p:nvSpPr>
        <p:spPr>
          <a:xfrm>
            <a:off x="533400" y="1600200"/>
            <a:ext cx="8229600" cy="4525963"/>
          </a:xfrm>
        </p:spPr>
        <p:txBody>
          <a:bodyPr/>
          <a:lstStyle/>
          <a:p>
            <a:r>
              <a:rPr lang="en-US" dirty="0" smtClean="0"/>
              <a:t>Only 3% water of the Earth is fresh, rest 97% salted. Of that 3%, 2% is frozen in ice sheets and glaziers. Which means 1% water is found in lakes, rivers and underground.</a:t>
            </a:r>
            <a:endParaRPr lang="en-US" dirty="0"/>
          </a:p>
        </p:txBody>
      </p:sp>
      <p:pic>
        <p:nvPicPr>
          <p:cNvPr id="7" name="Picture 6" descr="Water.jpg"/>
          <p:cNvPicPr>
            <a:picLocks noChangeAspect="1"/>
          </p:cNvPicPr>
          <p:nvPr/>
        </p:nvPicPr>
        <p:blipFill>
          <a:blip r:embed="rId2"/>
          <a:stretch>
            <a:fillRect/>
          </a:stretch>
        </p:blipFill>
        <p:spPr>
          <a:xfrm>
            <a:off x="914400" y="3810000"/>
            <a:ext cx="7315200" cy="2667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 WAS ONCE BELIVED  TO BE THE CENTRE OF THE UNIVERSE</a:t>
            </a:r>
            <a:endParaRPr lang="en-US" dirty="0"/>
          </a:p>
        </p:txBody>
      </p:sp>
      <p:sp>
        <p:nvSpPr>
          <p:cNvPr id="3" name="Content Placeholder 2"/>
          <p:cNvSpPr>
            <a:spLocks noGrp="1"/>
          </p:cNvSpPr>
          <p:nvPr>
            <p:ph idx="1"/>
          </p:nvPr>
        </p:nvSpPr>
        <p:spPr/>
        <p:txBody>
          <a:bodyPr/>
          <a:lstStyle/>
          <a:p>
            <a:r>
              <a:rPr lang="en-US" dirty="0" smtClean="0"/>
              <a:t>Due to the apparent movements of the Sun and planets in relation to their viewpoint, ancient scientists insisted that the Earth remained static , whilst other celestial bodies travelled in </a:t>
            </a:r>
            <a:r>
              <a:rPr lang="en-US" dirty="0" smtClean="0"/>
              <a:t>cinalar</a:t>
            </a:r>
            <a:r>
              <a:rPr lang="en-US" dirty="0" smtClean="0"/>
              <a:t> orbits around it. Eventually the view that the Sun was at the centre of the universe was postulated by Copernicus, though this is also not the case.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EARTH IS THE DENSEST PLANET IN THE SOLAR SYSTEM</a:t>
            </a:r>
            <a:endParaRPr lang="en-US" dirty="0"/>
          </a:p>
        </p:txBody>
      </p:sp>
      <p:pic>
        <p:nvPicPr>
          <p:cNvPr id="7" name="Content Placeholder 6" descr="earth 6.jpg"/>
          <p:cNvPicPr>
            <a:picLocks noGrp="1" noChangeAspect="1"/>
          </p:cNvPicPr>
          <p:nvPr>
            <p:ph sz="half" idx="1"/>
          </p:nvPr>
        </p:nvPicPr>
        <p:blipFill>
          <a:blip r:embed="rId2"/>
          <a:stretch>
            <a:fillRect/>
          </a:stretch>
        </p:blipFill>
        <p:spPr>
          <a:xfrm>
            <a:off x="457200" y="1682337"/>
            <a:ext cx="4038600" cy="4361688"/>
          </a:xfrm>
        </p:spPr>
      </p:pic>
      <p:sp>
        <p:nvSpPr>
          <p:cNvPr id="6" name="Content Placeholder 5"/>
          <p:cNvSpPr>
            <a:spLocks noGrp="1"/>
          </p:cNvSpPr>
          <p:nvPr>
            <p:ph sz="half" idx="2"/>
          </p:nvPr>
        </p:nvSpPr>
        <p:spPr/>
        <p:txBody>
          <a:bodyPr/>
          <a:lstStyle/>
          <a:p>
            <a:r>
              <a:rPr lang="en-US" dirty="0" smtClean="0"/>
              <a:t>This varies according to the part of the planet for example the metallic core is the denser than the crust. The average density of the Earth is approximately 5.52 grams per cubic centimeter.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36FC"/>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457200" y="1676400"/>
            <a:ext cx="8229600" cy="4648200"/>
          </a:xfrm>
        </p:spPr>
        <p:txBody>
          <a:bodyPr>
            <a:normAutofit fontScale="40000" lnSpcReduction="20000"/>
          </a:bodyPr>
          <a:lstStyle/>
          <a:p>
            <a:pPr>
              <a:buFont typeface="Wingdings" pitchFamily="2" charset="2"/>
              <a:buChar char="Ø"/>
            </a:pPr>
            <a:r>
              <a:rPr lang="en-US" sz="4200" b="1" dirty="0" smtClean="0">
                <a:solidFill>
                  <a:schemeClr val="bg1"/>
                </a:solidFill>
              </a:rPr>
              <a:t>Is Earth the 3</a:t>
            </a:r>
            <a:r>
              <a:rPr lang="en-US" sz="4200" b="1" baseline="30000" dirty="0" smtClean="0">
                <a:solidFill>
                  <a:schemeClr val="bg1"/>
                </a:solidFill>
              </a:rPr>
              <a:t>rd</a:t>
            </a:r>
            <a:r>
              <a:rPr lang="en-US" sz="4200" b="1" dirty="0" smtClean="0">
                <a:solidFill>
                  <a:schemeClr val="bg1"/>
                </a:solidFill>
              </a:rPr>
              <a:t> planet from the Sun the 4</a:t>
            </a:r>
            <a:r>
              <a:rPr lang="en-US" sz="4200" b="1" baseline="30000" dirty="0" smtClean="0">
                <a:solidFill>
                  <a:schemeClr val="bg1"/>
                </a:solidFill>
              </a:rPr>
              <a:t>th</a:t>
            </a:r>
            <a:r>
              <a:rPr lang="en-US" sz="4200" b="1" dirty="0" smtClean="0">
                <a:solidFill>
                  <a:schemeClr val="bg1"/>
                </a:solidFill>
              </a:rPr>
              <a:t> or the 5</a:t>
            </a:r>
            <a:r>
              <a:rPr lang="en-US" sz="4200" b="1" baseline="30000" dirty="0" smtClean="0">
                <a:solidFill>
                  <a:schemeClr val="bg1"/>
                </a:solidFill>
              </a:rPr>
              <a:t>th</a:t>
            </a:r>
            <a:r>
              <a:rPr lang="en-US" sz="4200" b="1" dirty="0" smtClean="0">
                <a:solidFill>
                  <a:schemeClr val="bg1"/>
                </a:solidFill>
              </a:rPr>
              <a:t> ?</a:t>
            </a:r>
          </a:p>
          <a:p>
            <a:pPr>
              <a:buFont typeface="Wingdings" pitchFamily="2" charset="2"/>
              <a:buChar char="Ø"/>
            </a:pPr>
            <a:endParaRPr lang="en-US" sz="4200" b="1" dirty="0" smtClean="0">
              <a:solidFill>
                <a:schemeClr val="bg1"/>
              </a:solidFill>
            </a:endParaRPr>
          </a:p>
          <a:p>
            <a:pPr>
              <a:buFont typeface="Wingdings" pitchFamily="2" charset="2"/>
              <a:buChar char="Ø"/>
            </a:pPr>
            <a:r>
              <a:rPr lang="en-US" sz="4200" b="1" dirty="0" smtClean="0">
                <a:solidFill>
                  <a:schemeClr val="bg1"/>
                </a:solidFill>
              </a:rPr>
              <a:t>Is Earth named after a God?</a:t>
            </a:r>
          </a:p>
          <a:p>
            <a:pPr>
              <a:buFont typeface="Wingdings" pitchFamily="2" charset="2"/>
              <a:buChar char="Ø"/>
            </a:pPr>
            <a:endParaRPr lang="en-US" sz="4200" b="1" dirty="0" smtClean="0">
              <a:solidFill>
                <a:schemeClr val="bg1"/>
              </a:solidFill>
            </a:endParaRPr>
          </a:p>
          <a:p>
            <a:pPr>
              <a:buFont typeface="Wingdings" pitchFamily="2" charset="2"/>
              <a:buChar char="Ø"/>
            </a:pPr>
            <a:r>
              <a:rPr lang="en-US" sz="4200" b="1" dirty="0" smtClean="0">
                <a:solidFill>
                  <a:schemeClr val="bg1"/>
                </a:solidFill>
              </a:rPr>
              <a:t>How many moons does Earth have?</a:t>
            </a:r>
          </a:p>
          <a:p>
            <a:pPr>
              <a:buFont typeface="Wingdings" pitchFamily="2" charset="2"/>
              <a:buChar char="Ø"/>
            </a:pPr>
            <a:endParaRPr lang="en-US" sz="4200" b="1" dirty="0" smtClean="0">
              <a:solidFill>
                <a:schemeClr val="bg1"/>
              </a:solidFill>
            </a:endParaRPr>
          </a:p>
          <a:p>
            <a:pPr>
              <a:buFont typeface="Wingdings" pitchFamily="2" charset="2"/>
              <a:buChar char="Ø"/>
            </a:pPr>
            <a:r>
              <a:rPr lang="en-US" sz="4200" b="1" dirty="0" smtClean="0">
                <a:solidFill>
                  <a:schemeClr val="bg1"/>
                </a:solidFill>
              </a:rPr>
              <a:t>How long does it take for the Earth rotate?</a:t>
            </a:r>
          </a:p>
          <a:p>
            <a:pPr>
              <a:buNone/>
            </a:pPr>
            <a:r>
              <a:rPr lang="en-US" sz="4200" b="1" dirty="0" smtClean="0">
                <a:solidFill>
                  <a:schemeClr val="bg1"/>
                </a:solidFill>
              </a:rPr>
              <a:t>	24 hours </a:t>
            </a:r>
          </a:p>
          <a:p>
            <a:pPr>
              <a:buNone/>
            </a:pPr>
            <a:r>
              <a:rPr lang="en-US" sz="4200" b="1" dirty="0" smtClean="0">
                <a:solidFill>
                  <a:schemeClr val="bg1"/>
                </a:solidFill>
              </a:rPr>
              <a:t>	23h 56mins 4secs</a:t>
            </a:r>
          </a:p>
          <a:p>
            <a:pPr>
              <a:buNone/>
            </a:pPr>
            <a:r>
              <a:rPr lang="en-US" sz="4200" b="1" dirty="0" smtClean="0">
                <a:solidFill>
                  <a:schemeClr val="bg1"/>
                </a:solidFill>
              </a:rPr>
              <a:t>	Or 23hours 55mins 14 </a:t>
            </a:r>
            <a:r>
              <a:rPr lang="en-US" sz="4200" b="1" dirty="0" err="1" smtClean="0">
                <a:solidFill>
                  <a:schemeClr val="bg1"/>
                </a:solidFill>
              </a:rPr>
              <a:t>secs</a:t>
            </a:r>
            <a:r>
              <a:rPr lang="en-US" sz="4200" b="1" dirty="0">
                <a:solidFill>
                  <a:schemeClr val="bg1"/>
                </a:solidFill>
              </a:rPr>
              <a:t> </a:t>
            </a:r>
            <a:endParaRPr lang="en-US" sz="4200" b="1" dirty="0" smtClean="0">
              <a:solidFill>
                <a:schemeClr val="bg1"/>
              </a:solidFill>
            </a:endParaRPr>
          </a:p>
          <a:p>
            <a:pPr>
              <a:buFont typeface="Wingdings" pitchFamily="2" charset="2"/>
              <a:buChar char="Ø"/>
            </a:pPr>
            <a:endParaRPr lang="en-US" sz="4200" b="1" dirty="0" smtClean="0">
              <a:solidFill>
                <a:schemeClr val="bg1"/>
              </a:solidFill>
            </a:endParaRPr>
          </a:p>
          <a:p>
            <a:pPr>
              <a:buFont typeface="Wingdings" pitchFamily="2" charset="2"/>
              <a:buChar char="Ø"/>
            </a:pPr>
            <a:r>
              <a:rPr lang="en-US" sz="4200" b="1" dirty="0" smtClean="0">
                <a:solidFill>
                  <a:schemeClr val="bg1"/>
                </a:solidFill>
              </a:rPr>
              <a:t>What is the Earths distance from the Sun?</a:t>
            </a:r>
          </a:p>
          <a:p>
            <a:pPr>
              <a:buNone/>
            </a:pPr>
            <a:r>
              <a:rPr lang="en-US" sz="4200" b="1" dirty="0" smtClean="0">
                <a:solidFill>
                  <a:schemeClr val="bg1"/>
                </a:solidFill>
              </a:rPr>
              <a:t>	149.6 million km </a:t>
            </a:r>
          </a:p>
          <a:p>
            <a:pPr>
              <a:buNone/>
            </a:pPr>
            <a:r>
              <a:rPr lang="en-US" sz="4200" b="1" dirty="0" smtClean="0">
                <a:solidFill>
                  <a:schemeClr val="bg1"/>
                </a:solidFill>
              </a:rPr>
              <a:t>	148.7 million km</a:t>
            </a:r>
          </a:p>
          <a:p>
            <a:pPr>
              <a:buNone/>
            </a:pPr>
            <a:r>
              <a:rPr lang="en-US" sz="4200" b="1" dirty="0" smtClean="0">
                <a:solidFill>
                  <a:schemeClr val="bg1"/>
                </a:solidFill>
              </a:rPr>
              <a:t>	or 150.8 million km</a:t>
            </a:r>
          </a:p>
          <a:p>
            <a:pPr>
              <a:buNone/>
            </a:pPr>
            <a:endParaRPr lang="en-US" sz="4200" b="1" dirty="0" smtClean="0">
              <a:solidFill>
                <a:schemeClr val="bg1"/>
              </a:solidFill>
            </a:endParaRPr>
          </a:p>
          <a:p>
            <a:pPr>
              <a:buFont typeface="Wingdings" pitchFamily="2" charset="2"/>
              <a:buChar char="Ø"/>
            </a:pPr>
            <a:r>
              <a:rPr lang="en-US" sz="4200" b="1" dirty="0" smtClean="0">
                <a:solidFill>
                  <a:schemeClr val="bg1"/>
                </a:solidFill>
              </a:rPr>
              <a:t>TURN  FOR ANSWERS</a:t>
            </a:r>
          </a:p>
          <a:p>
            <a:pPr>
              <a:buFont typeface="Wingdings" pitchFamily="2" charset="2"/>
              <a:buChar char="Ø"/>
            </a:pPr>
            <a:endParaRPr lang="en-US" b="1" dirty="0" smtClean="0">
              <a:solidFill>
                <a:schemeClr val="bg1"/>
              </a:solidFill>
            </a:endParaRPr>
          </a:p>
        </p:txBody>
      </p:sp>
      <p:pic>
        <p:nvPicPr>
          <p:cNvPr id="11" name="Picture 10" descr="earth 9.jpg"/>
          <p:cNvPicPr>
            <a:picLocks noChangeAspect="1"/>
          </p:cNvPicPr>
          <p:nvPr/>
        </p:nvPicPr>
        <p:blipFill>
          <a:blip r:embed="rId2" cstate="print"/>
          <a:stretch>
            <a:fillRect/>
          </a:stretch>
        </p:blipFill>
        <p:spPr>
          <a:xfrm>
            <a:off x="2514600" y="304800"/>
            <a:ext cx="4038600" cy="1084169"/>
          </a:xfrm>
          <a:prstGeom prst="rect">
            <a:avLst/>
          </a:prstGeom>
        </p:spPr>
      </p:pic>
      <p:pic>
        <p:nvPicPr>
          <p:cNvPr id="12" name="Picture 11" descr="earth 10.png"/>
          <p:cNvPicPr>
            <a:picLocks noChangeAspect="1"/>
          </p:cNvPicPr>
          <p:nvPr/>
        </p:nvPicPr>
        <p:blipFill>
          <a:blip r:embed="rId3"/>
          <a:stretch>
            <a:fillRect/>
          </a:stretch>
        </p:blipFill>
        <p:spPr>
          <a:xfrm>
            <a:off x="6019800" y="2362200"/>
            <a:ext cx="2030266" cy="153961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5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a:t>
            </a:r>
            <a:r>
              <a:rPr lang="en-US" baseline="30000" dirty="0" smtClean="0"/>
              <a:t>rd</a:t>
            </a:r>
            <a:r>
              <a:rPr lang="en-US" dirty="0" smtClean="0"/>
              <a:t> </a:t>
            </a:r>
          </a:p>
          <a:p>
            <a:r>
              <a:rPr lang="en-US" dirty="0" smtClean="0"/>
              <a:t>False</a:t>
            </a:r>
          </a:p>
          <a:p>
            <a:r>
              <a:rPr lang="en-US" dirty="0" smtClean="0"/>
              <a:t>1 moon </a:t>
            </a:r>
          </a:p>
          <a:p>
            <a:r>
              <a:rPr lang="en-US" dirty="0" smtClean="0"/>
              <a:t>23h 56mins 56secs </a:t>
            </a:r>
          </a:p>
          <a:p>
            <a:r>
              <a:rPr lang="en-US" dirty="0" smtClean="0"/>
              <a:t>149.6 million km</a:t>
            </a:r>
          </a:p>
          <a:p>
            <a:endParaRPr lang="en-US" dirty="0" smtClean="0"/>
          </a:p>
          <a:p>
            <a:endParaRPr lang="en-US" dirty="0"/>
          </a:p>
          <a:p>
            <a:pPr>
              <a:buNone/>
            </a:pPr>
            <a:r>
              <a:rPr lang="en-US" dirty="0" smtClean="0"/>
              <a:t>		THANKS FOR READING MY PROJECT</a:t>
            </a:r>
          </a:p>
          <a:p>
            <a:pPr>
              <a:buNone/>
            </a:pPr>
            <a:r>
              <a:rPr lang="en-US" dirty="0" smtClean="0"/>
              <a:t>			By Lauren o’ Leary age 10</a:t>
            </a:r>
          </a:p>
        </p:txBody>
      </p:sp>
      <p:pic>
        <p:nvPicPr>
          <p:cNvPr id="4" name="Picture 3" descr="earth 8.jpg"/>
          <p:cNvPicPr>
            <a:picLocks noChangeAspect="1"/>
          </p:cNvPicPr>
          <p:nvPr/>
        </p:nvPicPr>
        <p:blipFill>
          <a:blip r:embed="rId2" cstate="print"/>
          <a:stretch>
            <a:fillRect/>
          </a:stretch>
        </p:blipFill>
        <p:spPr>
          <a:xfrm>
            <a:off x="5486400" y="1371600"/>
            <a:ext cx="2514600" cy="2514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Content Placeholder 3" descr="EARTH 7.jpg"/>
          <p:cNvPicPr>
            <a:picLocks noGrp="1" noChangeAspect="1"/>
          </p:cNvPicPr>
          <p:nvPr>
            <p:ph idx="4294967295"/>
          </p:nvPr>
        </p:nvPicPr>
        <p:blipFill>
          <a:blip r:embed="rId2"/>
          <a:stretch>
            <a:fillRect/>
          </a:stretch>
        </p:blipFill>
        <p:spPr>
          <a:xfrm>
            <a:off x="1752600" y="304800"/>
            <a:ext cx="5943600" cy="630871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SAVE OUR EARTH</a:t>
            </a:r>
            <a:endParaRPr lang="en-US" dirty="0"/>
          </a:p>
        </p:txBody>
      </p:sp>
      <p:sp>
        <p:nvSpPr>
          <p:cNvPr id="13" name="Content Placeholder 12"/>
          <p:cNvSpPr>
            <a:spLocks noGrp="1"/>
          </p:cNvSpPr>
          <p:nvPr>
            <p:ph idx="1"/>
          </p:nvPr>
        </p:nvSpPr>
        <p:spPr/>
        <p:txBody>
          <a:bodyPr>
            <a:normAutofit fontScale="92500"/>
          </a:bodyPr>
          <a:lstStyle/>
          <a:p>
            <a:r>
              <a:rPr lang="en-US" dirty="0" smtClean="0"/>
              <a:t>I love the Earth and together we have to stop climate change. We have to stop wasting electricity and stop using soft plastics once and then throwing them away. We can use paper and cardboard and recycle them afterwards. And finally have to stop littering and use the bins we should have every where!</a:t>
            </a:r>
          </a:p>
          <a:p>
            <a:r>
              <a:rPr lang="en-US" dirty="0" smtClean="0"/>
              <a:t>We have to stop climate change together!</a:t>
            </a:r>
          </a:p>
          <a:p>
            <a:r>
              <a:rPr lang="en-US" dirty="0" smtClean="0"/>
              <a:t>Please enjoy my project on our beautiful Earth!</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EARTHS ROTATION IS GRADUALLY SLOWING.</a:t>
            </a:r>
            <a:endParaRPr lang="en-US" dirty="0"/>
          </a:p>
        </p:txBody>
      </p:sp>
      <p:sp>
        <p:nvSpPr>
          <p:cNvPr id="7" name="Content Placeholder 6"/>
          <p:cNvSpPr>
            <a:spLocks noGrp="1"/>
          </p:cNvSpPr>
          <p:nvPr>
            <p:ph idx="1"/>
          </p:nvPr>
        </p:nvSpPr>
        <p:spPr/>
        <p:txBody>
          <a:bodyPr/>
          <a:lstStyle/>
          <a:p>
            <a:pPr>
              <a:buFont typeface="Wingdings" pitchFamily="2" charset="2"/>
              <a:buChar char="v"/>
            </a:pPr>
            <a:r>
              <a:rPr lang="en-US" dirty="0" smtClean="0"/>
              <a:t>This deceleration is happening almost imperceptibly at approximately 17miliseconds per hundred years, although the rate at which it occurs is not perfectly uniform. This has the effect of lengthening our days but it happens so slowly that it could be as much as 140 million years before the length of a day will have increased to 25 hours!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THIS PLANET</a:t>
            </a:r>
            <a:endParaRPr lang="en-US" dirty="0"/>
          </a:p>
        </p:txBody>
      </p:sp>
      <p:pic>
        <p:nvPicPr>
          <p:cNvPr id="4" name="Content Placeholder 3" descr="earth 2.jpg"/>
          <p:cNvPicPr>
            <a:picLocks noGrp="1" noChangeAspect="1"/>
          </p:cNvPicPr>
          <p:nvPr>
            <p:ph idx="1"/>
          </p:nvPr>
        </p:nvPicPr>
        <p:blipFill>
          <a:blip r:embed="rId2"/>
          <a:stretch>
            <a:fillRect/>
          </a:stretch>
        </p:blipFill>
        <p:spPr>
          <a:xfrm>
            <a:off x="2057400" y="1524000"/>
            <a:ext cx="4589668" cy="4648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FACINATING FACTS </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It takes 23 hours 56 </a:t>
            </a:r>
            <a:r>
              <a:rPr lang="en-US" dirty="0" smtClean="0"/>
              <a:t>mins</a:t>
            </a:r>
            <a:r>
              <a:rPr lang="en-US" dirty="0" smtClean="0"/>
              <a:t> 4 </a:t>
            </a:r>
            <a:r>
              <a:rPr lang="en-US" dirty="0" smtClean="0"/>
              <a:t>secs</a:t>
            </a:r>
            <a:r>
              <a:rPr lang="en-US" dirty="0" smtClean="0"/>
              <a:t> to rotate on its axis</a:t>
            </a:r>
          </a:p>
          <a:p>
            <a:pPr>
              <a:buFont typeface="Wingdings" pitchFamily="2" charset="2"/>
              <a:buChar char="Ø"/>
            </a:pPr>
            <a:r>
              <a:rPr lang="en-US" dirty="0" smtClean="0"/>
              <a:t>Earth is the only planet not named after a God.</a:t>
            </a:r>
          </a:p>
          <a:p>
            <a:pPr>
              <a:buFont typeface="Wingdings" pitchFamily="2" charset="2"/>
              <a:buChar char="Ø"/>
            </a:pPr>
            <a:r>
              <a:rPr lang="en-US" dirty="0" smtClean="0"/>
              <a:t>Distance from the  sun is 149.6 million km.</a:t>
            </a:r>
          </a:p>
          <a:p>
            <a:pPr>
              <a:buFont typeface="Wingdings" pitchFamily="2" charset="2"/>
              <a:buChar char="Ø"/>
            </a:pPr>
            <a:r>
              <a:rPr lang="en-US" dirty="0" smtClean="0"/>
              <a:t>The Earth tilts at roughly 66 degrees.</a:t>
            </a:r>
          </a:p>
          <a:p>
            <a:pPr>
              <a:buFont typeface="Wingdings" pitchFamily="2" charset="2"/>
              <a:buChar char="Ø"/>
            </a:pPr>
            <a:r>
              <a:rPr lang="en-US" dirty="0" smtClean="0"/>
              <a:t>Earth has one moon.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6" name="Content Placeholder 5" descr="earth4.jpg"/>
          <p:cNvPicPr>
            <a:picLocks noGrp="1" noChangeAspect="1"/>
          </p:cNvPicPr>
          <p:nvPr>
            <p:ph idx="4294967295"/>
          </p:nvPr>
        </p:nvPicPr>
        <p:blipFill>
          <a:blip r:embed="rId2"/>
          <a:stretch>
            <a:fillRect/>
          </a:stretch>
        </p:blipFill>
        <p:spPr>
          <a:xfrm>
            <a:off x="1676400" y="533400"/>
            <a:ext cx="6096000" cy="553469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EARTH HAS A POWERFUL MAGNETIC  FIELD</a:t>
            </a:r>
            <a:endParaRPr lang="en-US" dirty="0"/>
          </a:p>
        </p:txBody>
      </p:sp>
      <p:pic>
        <p:nvPicPr>
          <p:cNvPr id="7" name="Content Placeholder 6" descr="earth 5 .jpg"/>
          <p:cNvPicPr>
            <a:picLocks noGrp="1" noChangeAspect="1"/>
          </p:cNvPicPr>
          <p:nvPr>
            <p:ph sz="half" idx="1"/>
          </p:nvPr>
        </p:nvPicPr>
        <p:blipFill>
          <a:blip r:embed="rId2"/>
          <a:stretch>
            <a:fillRect/>
          </a:stretch>
        </p:blipFill>
        <p:spPr>
          <a:xfrm>
            <a:off x="728662" y="2243931"/>
            <a:ext cx="3495675" cy="3238500"/>
          </a:xfrm>
        </p:spPr>
      </p:pic>
      <p:sp>
        <p:nvSpPr>
          <p:cNvPr id="6" name="Content Placeholder 5"/>
          <p:cNvSpPr>
            <a:spLocks noGrp="1"/>
          </p:cNvSpPr>
          <p:nvPr>
            <p:ph sz="half" idx="2"/>
          </p:nvPr>
        </p:nvSpPr>
        <p:spPr/>
        <p:txBody>
          <a:bodyPr/>
          <a:lstStyle/>
          <a:p>
            <a:r>
              <a:rPr lang="en-US" dirty="0" smtClean="0"/>
              <a:t>This phenomenon is caused by the nicked iron core of the planet, coupled with its rapid rotation. This field protects the Earth from the effects of solar wind.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ONLY ONE NATURAL SATELLITE OF THE PLANET EARTH</a:t>
            </a:r>
            <a:endParaRPr lang="en-US" dirty="0"/>
          </a:p>
        </p:txBody>
      </p:sp>
      <p:pic>
        <p:nvPicPr>
          <p:cNvPr id="5" name="Content Placeholder 4" descr="happy earth .jpg"/>
          <p:cNvPicPr>
            <a:picLocks noGrp="1" noChangeAspect="1"/>
          </p:cNvPicPr>
          <p:nvPr>
            <p:ph sz="half" idx="1"/>
          </p:nvPr>
        </p:nvPicPr>
        <p:blipFill>
          <a:blip r:embed="rId2" cstate="print"/>
          <a:stretch>
            <a:fillRect/>
          </a:stretch>
        </p:blipFill>
        <p:spPr>
          <a:xfrm>
            <a:off x="533400" y="1810512"/>
            <a:ext cx="4038600" cy="4361688"/>
          </a:xfrm>
        </p:spPr>
      </p:pic>
      <p:sp>
        <p:nvSpPr>
          <p:cNvPr id="4" name="Content Placeholder 3"/>
          <p:cNvSpPr>
            <a:spLocks noGrp="1"/>
          </p:cNvSpPr>
          <p:nvPr>
            <p:ph sz="half" idx="2"/>
          </p:nvPr>
        </p:nvSpPr>
        <p:spPr/>
        <p:txBody>
          <a:bodyPr/>
          <a:lstStyle/>
          <a:p>
            <a:r>
              <a:rPr lang="en-US" dirty="0" smtClean="0"/>
              <a:t> As a percentage of the size of the body it orbits the moon is the largest satellite of any planet in our solar system. In real terms however it is only the 5</a:t>
            </a:r>
            <a:r>
              <a:rPr lang="en-US" baseline="30000" dirty="0" smtClean="0"/>
              <a:t>th</a:t>
            </a:r>
            <a:r>
              <a:rPr lang="en-US" dirty="0" smtClean="0"/>
              <a:t> largest natural satellite.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a:t>
            </a:r>
            <a:endParaRPr lang="en-US" dirty="0"/>
          </a:p>
        </p:txBody>
      </p:sp>
      <p:pic>
        <p:nvPicPr>
          <p:cNvPr id="5" name="Content Placeholder 4" descr="lol.jpg"/>
          <p:cNvPicPr>
            <a:picLocks noGrp="1" noChangeAspect="1"/>
          </p:cNvPicPr>
          <p:nvPr>
            <p:ph sz="half" idx="1"/>
          </p:nvPr>
        </p:nvPicPr>
        <p:blipFill>
          <a:blip r:embed="rId2"/>
          <a:stretch>
            <a:fillRect/>
          </a:stretch>
        </p:blipFill>
        <p:spPr>
          <a:xfrm>
            <a:off x="457200" y="2808097"/>
            <a:ext cx="4038600" cy="2110169"/>
          </a:xfrm>
        </p:spPr>
      </p:pic>
      <p:sp>
        <p:nvSpPr>
          <p:cNvPr id="4" name="Content Placeholder 3"/>
          <p:cNvSpPr>
            <a:spLocks noGrp="1"/>
          </p:cNvSpPr>
          <p:nvPr>
            <p:ph sz="half" idx="2"/>
          </p:nvPr>
        </p:nvSpPr>
        <p:spPr/>
        <p:txBody>
          <a:bodyPr/>
          <a:lstStyle/>
          <a:p>
            <a:r>
              <a:rPr lang="en-US" dirty="0" smtClean="0"/>
              <a:t>The Earth is not actually round in shape in fact it is </a:t>
            </a:r>
            <a:r>
              <a:rPr lang="en-US" dirty="0" smtClean="0"/>
              <a:t>geoid</a:t>
            </a:r>
            <a:r>
              <a:rPr lang="en-US" dirty="0" smtClean="0"/>
              <a:t>. This simply means that the rounded shape has a slight bulge towards the equator. This happens solely because the rotation of the Earth which causes the bulge.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543</Words>
  <Application>Microsoft Office PowerPoint</Application>
  <PresentationFormat>On-screen Show (4:3)</PresentationFormat>
  <Paragraphs>53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EARTH </vt:lpstr>
      <vt:lpstr>SAVE OUR EARTH</vt:lpstr>
      <vt:lpstr>THE EARTHS ROTATION IS GRADUALLY SLOWING.</vt:lpstr>
      <vt:lpstr>HELP THIS PLANET</vt:lpstr>
      <vt:lpstr>FACINATING FACTS </vt:lpstr>
      <vt:lpstr>Slide 6</vt:lpstr>
      <vt:lpstr>EARTH HAS A POWERFUL MAGNETIC  FIELD</vt:lpstr>
      <vt:lpstr>THERE IS ONLY ONE NATURAL SATELLITE OF THE PLANET EARTH</vt:lpstr>
      <vt:lpstr>SHAPE</vt:lpstr>
      <vt:lpstr>THE EARTHS WATER SOURCE </vt:lpstr>
      <vt:lpstr>THE EARTH WAS ONCE BELIVED  TO BE THE CENTRE OF THE UNIVERSE</vt:lpstr>
      <vt:lpstr>THE EARTH IS THE DENSEST PLANET IN THE SOLAR SYSTEM</vt:lpstr>
      <vt:lpstr>Slide 13</vt:lpstr>
      <vt:lpstr>ANSWERS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27</cp:revision>
  <dcterms:created xsi:type="dcterms:W3CDTF">2020-05-14T10:30:38Z</dcterms:created>
  <dcterms:modified xsi:type="dcterms:W3CDTF">2020-05-14T14:47:38Z</dcterms:modified>
</cp:coreProperties>
</file>